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/>
    <p:restoredTop sz="94643"/>
  </p:normalViewPr>
  <p:slideViewPr>
    <p:cSldViewPr snapToGrid="0">
      <p:cViewPr>
        <p:scale>
          <a:sx n="50" d="100"/>
          <a:sy n="50" d="100"/>
        </p:scale>
        <p:origin x="1864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7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microsoft.com/office/2007/relationships/hdphoto" Target="../media/hdphoto4.wdp"/><Relationship Id="rId4" Type="http://schemas.openxmlformats.org/officeDocument/2006/relationships/image" Target="../media/image239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microsoft.com/office/2007/relationships/hdphoto" Target="../media/hdphoto8.wdp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svg"/><Relationship Id="rId7" Type="http://schemas.openxmlformats.org/officeDocument/2006/relationships/image" Target="../media/image252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emf"/><Relationship Id="rId5" Type="http://schemas.openxmlformats.org/officeDocument/2006/relationships/image" Target="../media/image250.svg"/><Relationship Id="rId4" Type="http://schemas.openxmlformats.org/officeDocument/2006/relationships/image" Target="../media/image249.png"/><Relationship Id="rId9" Type="http://schemas.openxmlformats.org/officeDocument/2006/relationships/image" Target="../media/image25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1994932" y="1330326"/>
            <a:ext cx="9745997" cy="3979529"/>
            <a:chOff x="1994932" y="1330326"/>
            <a:chExt cx="9745997" cy="3979529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679543" y="4909745"/>
              <a:ext cx="5061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What </a:t>
              </a:r>
              <a:r>
                <a:rPr kumimoji="1" lang="en-US" altLang="ja-JP" sz="2000" b="1" dirty="0"/>
                <a:t>RNA patterns </a:t>
              </a:r>
              <a:r>
                <a:rPr kumimoji="1" lang="en-US" altLang="ja-JP" sz="2000" dirty="0"/>
                <a:t>caused 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Re-Programming</a:t>
              </a:r>
              <a:r>
                <a:rPr kumimoji="1" lang="en-US" altLang="ja-JP" sz="2000" dirty="0"/>
                <a:t>??</a:t>
              </a:r>
              <a:endParaRPr kumimoji="1" lang="ja-JP" altLang="en-US" sz="20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72066" y="5101469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48823" y="5108780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85465F20-2183-B361-880F-A7E7D81BB23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50519" y="4686068"/>
              <a:ext cx="29155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427276" y="4693379"/>
              <a:ext cx="2028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03286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541706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33854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072274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6972718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011138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28130</TotalTime>
  <Words>591</Words>
  <Application>Microsoft Macintosh PowerPoint</Application>
  <PresentationFormat>ワイド画面</PresentationFormat>
  <Paragraphs>212</Paragraphs>
  <Slides>67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1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62</cp:revision>
  <dcterms:created xsi:type="dcterms:W3CDTF">2024-12-24T03:20:35Z</dcterms:created>
  <dcterms:modified xsi:type="dcterms:W3CDTF">2025-02-08T13:59:59Z</dcterms:modified>
</cp:coreProperties>
</file>